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95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1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8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63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4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5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4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9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6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FFDEC32-DB32-4755-8873-E2485F698C2E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25E040D-4FED-4954-B624-E780953F62A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94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864" y="-425719"/>
            <a:ext cx="12243816" cy="1450757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Identify 5 Successful/Unsuccessful Products.</a:t>
            </a:r>
            <a:br>
              <a:rPr lang="en-US" sz="3200" b="1" dirty="0" smtClean="0"/>
            </a:br>
            <a:r>
              <a:rPr lang="en-US" sz="3200" dirty="0" smtClean="0"/>
              <a:t>Give a reason why you think each product was successful/unsuccessful.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4340" y="1179562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Successful Products</a:t>
            </a:r>
            <a:endParaRPr lang="en-US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10512"/>
            <a:ext cx="5157787" cy="49377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Product 1 – </a:t>
            </a:r>
          </a:p>
          <a:p>
            <a:pPr lvl="1"/>
            <a:r>
              <a:rPr lang="en-US" sz="2000" dirty="0" smtClean="0"/>
              <a:t>Why?</a:t>
            </a:r>
          </a:p>
          <a:p>
            <a:r>
              <a:rPr lang="en-US" sz="2400" dirty="0" smtClean="0"/>
              <a:t>Product 2 – </a:t>
            </a:r>
          </a:p>
          <a:p>
            <a:pPr lvl="1"/>
            <a:r>
              <a:rPr lang="en-US" sz="2000" dirty="0" smtClean="0"/>
              <a:t>Why?</a:t>
            </a:r>
          </a:p>
          <a:p>
            <a:r>
              <a:rPr lang="en-US" sz="2400" dirty="0" smtClean="0"/>
              <a:t>Product 3 – </a:t>
            </a:r>
          </a:p>
          <a:p>
            <a:pPr lvl="1"/>
            <a:r>
              <a:rPr lang="en-US" sz="2000" dirty="0" smtClean="0"/>
              <a:t>Why?</a:t>
            </a:r>
          </a:p>
          <a:p>
            <a:r>
              <a:rPr lang="en-US" sz="2400" dirty="0" smtClean="0"/>
              <a:t>Product 4 – </a:t>
            </a:r>
          </a:p>
          <a:p>
            <a:pPr lvl="1"/>
            <a:r>
              <a:rPr lang="en-US" sz="2000" dirty="0" smtClean="0"/>
              <a:t>Why?</a:t>
            </a:r>
          </a:p>
          <a:p>
            <a:r>
              <a:rPr lang="en-US" sz="2400" dirty="0" smtClean="0"/>
              <a:t>Product 5 –</a:t>
            </a:r>
          </a:p>
          <a:p>
            <a:pPr lvl="1"/>
            <a:r>
              <a:rPr lang="en-US" sz="2000" dirty="0" smtClean="0"/>
              <a:t>Why?</a:t>
            </a:r>
          </a:p>
          <a:p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179562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Unsuccessful Products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1810512"/>
            <a:ext cx="5183188" cy="504748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Product 1 – </a:t>
            </a:r>
          </a:p>
          <a:p>
            <a:pPr lvl="1"/>
            <a:r>
              <a:rPr lang="en-US" sz="2000" dirty="0" smtClean="0"/>
              <a:t>Why?</a:t>
            </a:r>
          </a:p>
          <a:p>
            <a:r>
              <a:rPr lang="en-US" sz="2400" dirty="0" smtClean="0"/>
              <a:t>Product 2 – </a:t>
            </a:r>
          </a:p>
          <a:p>
            <a:pPr lvl="1"/>
            <a:r>
              <a:rPr lang="en-US" sz="2000" dirty="0" smtClean="0"/>
              <a:t>Why?</a:t>
            </a:r>
          </a:p>
          <a:p>
            <a:r>
              <a:rPr lang="en-US" sz="2400" dirty="0" smtClean="0"/>
              <a:t>Product 3 – </a:t>
            </a:r>
          </a:p>
          <a:p>
            <a:pPr lvl="1"/>
            <a:r>
              <a:rPr lang="en-US" sz="2000" dirty="0" smtClean="0"/>
              <a:t>Why?</a:t>
            </a:r>
          </a:p>
          <a:p>
            <a:r>
              <a:rPr lang="en-US" sz="2400" dirty="0" smtClean="0"/>
              <a:t>Product 4 – </a:t>
            </a:r>
          </a:p>
          <a:p>
            <a:pPr lvl="1"/>
            <a:r>
              <a:rPr lang="en-US" sz="2000" dirty="0" smtClean="0"/>
              <a:t>Why?</a:t>
            </a:r>
          </a:p>
          <a:p>
            <a:r>
              <a:rPr lang="en-US" sz="2400" dirty="0" smtClean="0"/>
              <a:t>Product 5 –</a:t>
            </a:r>
          </a:p>
          <a:p>
            <a:pPr lvl="1"/>
            <a:r>
              <a:rPr lang="en-US" sz="2000" dirty="0" smtClean="0"/>
              <a:t>Why?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27222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E997407C-5060-46DB-B63C-F6EE0F9927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CCEC75-3F6B-4CD1-AB1C-731E76783E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60FF99-FA37-4E7B-8281-A4315A1B2F2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d2816622-cc35-45ff-b38d-8694946a657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68dbe4d-483c-4bd7-8c7b-287a3305d3b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</TotalTime>
  <Words>71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Identify 5 Successful/Unsuccessful Products. Give a reason why you think each product was successful/unsuccessful.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 5 Successful/Unsuccessful products. Be sure to give a reason why you think each product was successful/unsuccessful.</dc:title>
  <dc:creator>Ellsworth, Tricia</dc:creator>
  <cp:lastModifiedBy>Ellsworth, Tricia</cp:lastModifiedBy>
  <cp:revision>4</cp:revision>
  <cp:lastPrinted>2020-01-28T18:04:21Z</cp:lastPrinted>
  <dcterms:created xsi:type="dcterms:W3CDTF">2020-01-28T17:58:40Z</dcterms:created>
  <dcterms:modified xsi:type="dcterms:W3CDTF">2020-01-28T18:06:25Z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